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40288" cy="42479913"/>
  <p:notesSz cx="6858000" cy="9144000"/>
  <p:defaultTextStyle>
    <a:defPPr>
      <a:defRPr lang="zh-TW"/>
    </a:defPPr>
    <a:lvl1pPr marL="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1pPr>
    <a:lvl2pPr marL="1745270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2pPr>
    <a:lvl3pPr marL="349053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3pPr>
    <a:lvl4pPr marL="5235809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4pPr>
    <a:lvl5pPr marL="698107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5pPr>
    <a:lvl6pPr marL="8726348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6pPr>
    <a:lvl7pPr marL="1047161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7pPr>
    <a:lvl8pPr marL="12216887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8pPr>
    <a:lvl9pPr marL="13962156" algn="l" defTabSz="349053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952156"/>
            <a:ext cx="25704245" cy="14789303"/>
          </a:xfrm>
          <a:prstGeom prst="rect">
            <a:avLst/>
          </a:prstGeom>
        </p:spPr>
        <p:txBody>
          <a:bodyPr anchor="b"/>
          <a:lstStyle>
            <a:lvl1pPr algn="ctr">
              <a:defRPr sz="1984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234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56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61662"/>
            <a:ext cx="6520562" cy="35999763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61662"/>
            <a:ext cx="19183683" cy="35999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13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15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590491"/>
            <a:ext cx="26082248" cy="17670461"/>
          </a:xfrm>
          <a:prstGeom prst="rect">
            <a:avLst/>
          </a:prstGeom>
        </p:spPr>
        <p:txBody>
          <a:bodyPr anchor="b"/>
          <a:lstStyle>
            <a:lvl1pPr>
              <a:defRPr sz="1984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428121"/>
            <a:ext cx="26082248" cy="92924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76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308310"/>
            <a:ext cx="12852122" cy="26953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308310"/>
            <a:ext cx="12852122" cy="269531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8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61671"/>
            <a:ext cx="26082248" cy="821082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413482"/>
            <a:ext cx="12793057" cy="510348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516968"/>
            <a:ext cx="12793057" cy="228231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413482"/>
            <a:ext cx="12856061" cy="510348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516968"/>
            <a:ext cx="12856061" cy="228231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77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1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62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31994"/>
            <a:ext cx="9753280" cy="9911980"/>
          </a:xfrm>
          <a:prstGeom prst="rect">
            <a:avLst/>
          </a:prstGeom>
        </p:spPr>
        <p:txBody>
          <a:bodyPr anchor="b"/>
          <a:lstStyle>
            <a:lvl1pPr>
              <a:defRPr sz="105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16330"/>
            <a:ext cx="15309146" cy="3018827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743974"/>
            <a:ext cx="9753280" cy="23609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79020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3C1FA4F8-B2F6-4500-9601-5246CC943D6A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17096" y="39372595"/>
            <a:ext cx="10206097" cy="2261662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7203" y="39372595"/>
            <a:ext cx="6804065" cy="2261662"/>
          </a:xfrm>
          <a:prstGeom prst="rect">
            <a:avLst/>
          </a:prstGeom>
        </p:spPr>
        <p:txBody>
          <a:bodyPr/>
          <a:lstStyle/>
          <a:p>
            <a:fld id="{DAE7D168-B8D1-4687-9F7E-0FDBC2DBC9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60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288" cy="4247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69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字方塊 29">
            <a:extLst/>
          </p:cNvPr>
          <p:cNvSpPr txBox="1"/>
          <p:nvPr/>
        </p:nvSpPr>
        <p:spPr>
          <a:xfrm>
            <a:off x="1235075" y="4476750"/>
            <a:ext cx="4267200" cy="4356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lIns="298314" tIns="149157" rIns="298314" bIns="149157">
            <a:spAutoFit/>
          </a:bodyPr>
          <a:lstStyle/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Insert</a:t>
            </a:r>
            <a:r>
              <a:rPr kumimoji="0" lang="zh-TW" altLang="en-US" sz="4400" spc="-130" dirty="0">
                <a:latin typeface="+mn-lt"/>
                <a:ea typeface="+mn-ea"/>
              </a:rPr>
              <a:t> </a:t>
            </a:r>
            <a:r>
              <a:rPr kumimoji="0" lang="en-US" altLang="zh-TW" sz="4400" spc="-130" dirty="0">
                <a:latin typeface="+mn-lt"/>
                <a:ea typeface="+mn-ea"/>
              </a:rPr>
              <a:t>an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u="sng" spc="-130" dirty="0">
                <a:latin typeface="+mn-lt"/>
                <a:ea typeface="+mn-ea"/>
              </a:rPr>
              <a:t>identifiable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Photo of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Each researcher</a:t>
            </a:r>
          </a:p>
        </p:txBody>
      </p:sp>
      <p:grpSp>
        <p:nvGrpSpPr>
          <p:cNvPr id="31" name="群組 2"/>
          <p:cNvGrpSpPr>
            <a:grpSpLocks/>
          </p:cNvGrpSpPr>
          <p:nvPr/>
        </p:nvGrpSpPr>
        <p:grpSpPr bwMode="auto">
          <a:xfrm>
            <a:off x="1235075" y="3822212"/>
            <a:ext cx="27637887" cy="5069667"/>
            <a:chOff x="1309579" y="3807186"/>
            <a:chExt cx="27639078" cy="5069973"/>
          </a:xfrm>
        </p:grpSpPr>
        <p:sp>
          <p:nvSpPr>
            <p:cNvPr id="32" name="標題版面配置區 1"/>
            <p:cNvSpPr txBox="1">
              <a:spLocks/>
            </p:cNvSpPr>
            <p:nvPr/>
          </p:nvSpPr>
          <p:spPr bwMode="auto">
            <a:xfrm>
              <a:off x="5144292" y="3807186"/>
              <a:ext cx="20000912" cy="469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17639" tIns="208820" rIns="417639" bIns="208820" anchor="ctr"/>
            <a:lstStyle>
              <a:lvl1pPr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107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專題題目（中文）</a:t>
              </a:r>
              <a:endParaRPr kumimoji="0" lang="en-US" altLang="zh-TW" sz="107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en-US" altLang="zh-TW" sz="10700" b="1">
                  <a:solidFill>
                    <a:srgbClr val="0070C0"/>
                  </a:solidFill>
                  <a:latin typeface="Calibri" panose="020F0502020204030204" pitchFamily="34" charset="0"/>
                </a:rPr>
                <a:t> 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作者：王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、林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en-US" altLang="zh-TW" sz="80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指導教授：陳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zh-TW" altLang="en-US" sz="6600" b="1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3" name="Text Box 5">
              <a:extLst/>
            </p:cNvPr>
            <p:cNvSpPr txBox="1">
              <a:spLocks noChangeArrowheads="1"/>
            </p:cNvSpPr>
            <p:nvPr/>
          </p:nvSpPr>
          <p:spPr bwMode="auto">
            <a:xfrm>
              <a:off x="25563961" y="5102664"/>
              <a:ext cx="3384696" cy="302437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101508" tIns="50754" rIns="101508" bIns="50754"/>
            <a:lstStyle/>
            <a:p>
              <a:pPr algn="ctr" defTabSz="4176713">
                <a:spcBef>
                  <a:spcPct val="50000"/>
                </a:spcBef>
                <a:defRPr/>
              </a:pPr>
              <a:r>
                <a:rPr kumimoji="0" lang="zh-TW" altLang="en-US" sz="9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編號</a:t>
              </a:r>
              <a:endParaRPr kumimoji="0" lang="en-US" altLang="zh-TW" sz="20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34" name="Picture 7" descr="kus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9579" y="4455414"/>
              <a:ext cx="4421746" cy="44217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5" name="WordArt 22"/>
          <p:cNvSpPr>
            <a:spLocks noChangeArrowheads="1" noChangeShapeType="1" noTextEdit="1"/>
          </p:cNvSpPr>
          <p:nvPr/>
        </p:nvSpPr>
        <p:spPr bwMode="auto">
          <a:xfrm>
            <a:off x="14816138" y="9448800"/>
            <a:ext cx="6572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</p:txBody>
      </p:sp>
      <p:sp>
        <p:nvSpPr>
          <p:cNvPr id="36" name="矩形 35">
            <a:extLst/>
          </p:cNvPr>
          <p:cNvSpPr/>
          <p:nvPr/>
        </p:nvSpPr>
        <p:spPr>
          <a:xfrm>
            <a:off x="5599113" y="29397325"/>
            <a:ext cx="18434050" cy="2216150"/>
          </a:xfrm>
          <a:prstGeom prst="rect">
            <a:avLst/>
          </a:prstGeom>
          <a:solidFill>
            <a:srgbClr val="FFFF66"/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檔案可至系網頁下載</a:t>
            </a:r>
            <a:r>
              <a:rPr lang="en-US" altLang="zh-TW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!!</a:t>
            </a:r>
            <a:endParaRPr lang="zh-TW" altLang="en-US" sz="13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474663" y="10852150"/>
            <a:ext cx="29324300" cy="1077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8" tIns="50754" rIns="101508" bIns="50754"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1767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7300" b="1" dirty="0" smtClean="0">
                <a:solidFill>
                  <a:schemeClr val="accent2"/>
                </a:solidFill>
                <a:latin typeface="Arial Narrow" pitchFamily="34" charset="0"/>
              </a:rPr>
              <a:t>說明</a:t>
            </a:r>
            <a:r>
              <a:rPr lang="en-US" altLang="zh-TW" sz="7300" b="1" dirty="0" smtClean="0">
                <a:solidFill>
                  <a:schemeClr val="accent2"/>
                </a:solidFill>
                <a:latin typeface="Arial Narrow" pitchFamily="34" charset="0"/>
              </a:rPr>
              <a:t>:</a:t>
            </a: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海報尺寸為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A0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直式（高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118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x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寬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84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）。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海報內容的編排方式不限，以容易閱讀且清楚展示為原則。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海報內容最小字體建議為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24 point 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0.9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高），標題建議為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36 point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1.2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高），以方便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公尺內的讀者能夠閱讀。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海報最上端須註明「組別」、「題目」、「作者」及「指導教授」。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339966"/>
                </a:solidFill>
                <a:latin typeface="Arial Narrow" pitchFamily="34" charset="0"/>
              </a:rPr>
              <a:t>右上角為組別編號，左上角為專題學生照片。</a:t>
            </a:r>
          </a:p>
        </p:txBody>
      </p:sp>
    </p:spTree>
    <p:extLst>
      <p:ext uri="{BB962C8B-B14F-4D97-AF65-F5344CB8AC3E}">
        <p14:creationId xmlns:p14="http://schemas.microsoft.com/office/powerpoint/2010/main" val="192058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141</Words>
  <Application>Microsoft Office PowerPoint</Application>
  <PresentationFormat>自訂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MS PGothic</vt:lpstr>
      <vt:lpstr>微軟正黑體</vt:lpstr>
      <vt:lpstr>新細明體</vt:lpstr>
      <vt:lpstr>標楷體</vt:lpstr>
      <vt:lpstr>Arial</vt:lpstr>
      <vt:lpstr>Arial Narrow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wanling</dc:creator>
  <cp:lastModifiedBy>wanling</cp:lastModifiedBy>
  <cp:revision>3</cp:revision>
  <dcterms:created xsi:type="dcterms:W3CDTF">2021-12-06T07:59:44Z</dcterms:created>
  <dcterms:modified xsi:type="dcterms:W3CDTF">2021-12-06T08:15:51Z</dcterms:modified>
</cp:coreProperties>
</file>