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BCFED-592A-49A5-950C-57A4C69C11F2}" type="datetimeFigureOut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8464-DC1B-4642-9795-A5A14ACBCEF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912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4A305-445B-4B93-B4C5-E3DFE19879F0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50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45930-251D-43F7-AA72-04E5D0C66888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6230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5A13F8-E3A6-4F97-9645-201197B7B080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7957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8CDF4-A402-4FC7-8767-B96AF92D5ED1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56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C2788-1E17-4AF1-ADDE-A5E0063F12FF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08260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06B16-E5DC-416E-BB7F-B27AFBD5DD25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3622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BD750-1BE3-435F-AE44-A4D7BEF7C351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168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A29F2-751E-4FB9-9FBF-AB0CF2A0AE09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8981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DD3EB-BBB5-4D0D-8898-936B26F17012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009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DA098-149E-4654-A15B-7F41376E070C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053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149C2-2F41-45CC-AA33-C6B62131C001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284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66074-614C-4F01-A37D-D5F6AF813582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014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AD80-66E7-4019-970F-FF498F363BD3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946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71F90-4A74-4CE4-991E-AC2DEA791E0D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04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19544-0009-4AE2-BDE7-2F281A548BF6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180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28CA5-713B-4162-8D41-02CCA65D812C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4352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F21F7-1E40-440A-925F-3C95FAEE6928}" type="datetime1">
              <a:rPr lang="zh-TW" altLang="en-US" smtClean="0"/>
              <a:t>2021/9/11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9AAA3A5-28FC-4F43-B673-941318F0442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426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  <p:sldLayoutId id="2147483750" r:id="rId15"/>
    <p:sldLayoutId id="214748375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cueeclass.ncu.edu.tw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Ee-class</a:t>
            </a:r>
            <a:r>
              <a:rPr lang="zh-TW" altLang="en-US" dirty="0" smtClean="0"/>
              <a:t>教育訓練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課程內容介紹</a:t>
            </a:r>
            <a:endParaRPr lang="zh-TW" altLang="en-US" sz="3200" dirty="0"/>
          </a:p>
        </p:txBody>
      </p:sp>
      <p:sp>
        <p:nvSpPr>
          <p:cNvPr id="6" name="文字方塊 5"/>
          <p:cNvSpPr txBox="1"/>
          <p:nvPr/>
        </p:nvSpPr>
        <p:spPr>
          <a:xfrm>
            <a:off x="8579644" y="6436519"/>
            <a:ext cx="2721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TW" dirty="0" smtClean="0"/>
              <a:t>202109</a:t>
            </a:r>
            <a:r>
              <a:rPr lang="zh-TW" altLang="en-US" dirty="0" smtClean="0"/>
              <a:t>課務組製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6679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41806" cy="1092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/>
              <a:t>基礎操作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457325"/>
            <a:ext cx="10515600" cy="4922044"/>
          </a:xfrm>
        </p:spPr>
        <p:txBody>
          <a:bodyPr>
            <a:normAutofit/>
          </a:bodyPr>
          <a:lstStyle/>
          <a:p>
            <a:r>
              <a:rPr lang="en-US" altLang="zh-TW" dirty="0"/>
              <a:t>1.    </a:t>
            </a:r>
            <a:r>
              <a:rPr lang="en-US" altLang="zh-TW" dirty="0">
                <a:solidFill>
                  <a:srgbClr val="0000FF"/>
                </a:solidFill>
              </a:rPr>
              <a:t>  </a:t>
            </a:r>
            <a:r>
              <a:rPr lang="zh-TW" altLang="zh-TW" dirty="0">
                <a:solidFill>
                  <a:srgbClr val="0000FF"/>
                </a:solidFill>
              </a:rPr>
              <a:t>登入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1.1 </a:t>
            </a:r>
            <a:r>
              <a:rPr lang="zh-TW" altLang="zh-TW" dirty="0"/>
              <a:t>如何登入 新</a:t>
            </a:r>
            <a:r>
              <a:rPr lang="en-US" altLang="zh-TW" dirty="0"/>
              <a:t> ee-class </a:t>
            </a:r>
            <a:r>
              <a:rPr lang="zh-TW" altLang="zh-TW" dirty="0"/>
              <a:t>系統</a:t>
            </a:r>
            <a:r>
              <a:rPr lang="en-US" altLang="zh-TW" dirty="0"/>
              <a:t> (</a:t>
            </a:r>
            <a:r>
              <a:rPr lang="zh-TW" altLang="zh-TW" dirty="0"/>
              <a:t>請用</a:t>
            </a:r>
            <a:r>
              <a:rPr lang="en-US" altLang="zh-TW" dirty="0"/>
              <a:t> portal </a:t>
            </a:r>
            <a:r>
              <a:rPr lang="zh-TW" altLang="zh-TW" dirty="0"/>
              <a:t>帳密登入，亦可從</a:t>
            </a:r>
            <a:r>
              <a:rPr lang="en-US" altLang="zh-TW" dirty="0"/>
              <a:t> portal </a:t>
            </a:r>
            <a:r>
              <a:rPr lang="zh-TW" altLang="zh-TW" dirty="0"/>
              <a:t>直接連結</a:t>
            </a:r>
            <a:r>
              <a:rPr lang="en-US" altLang="zh-TW" dirty="0"/>
              <a:t>)</a:t>
            </a:r>
            <a:br>
              <a:rPr lang="en-US" altLang="zh-TW" dirty="0"/>
            </a:br>
            <a:r>
              <a:rPr lang="en-US" altLang="zh-TW" dirty="0"/>
              <a:t>1.2 </a:t>
            </a:r>
            <a:r>
              <a:rPr lang="zh-TW" altLang="zh-TW" dirty="0"/>
              <a:t>如何進入我的班級</a:t>
            </a:r>
          </a:p>
          <a:p>
            <a:r>
              <a:rPr lang="en-US" altLang="zh-TW" dirty="0"/>
              <a:t>2.      </a:t>
            </a:r>
            <a:r>
              <a:rPr lang="zh-TW" altLang="zh-TW" dirty="0">
                <a:solidFill>
                  <a:srgbClr val="0000FF"/>
                </a:solidFill>
              </a:rPr>
              <a:t>如何新增</a:t>
            </a:r>
            <a:r>
              <a:rPr lang="en-US" altLang="zh-TW" dirty="0">
                <a:solidFill>
                  <a:srgbClr val="0000FF"/>
                </a:solidFill>
              </a:rPr>
              <a:t>TA</a:t>
            </a:r>
            <a:r>
              <a:rPr lang="zh-TW" altLang="zh-TW" dirty="0">
                <a:solidFill>
                  <a:srgbClr val="0000FF"/>
                </a:solidFill>
              </a:rPr>
              <a:t>權限</a:t>
            </a:r>
          </a:p>
          <a:p>
            <a:r>
              <a:rPr lang="en-US" altLang="zh-TW" dirty="0"/>
              <a:t>3.      </a:t>
            </a:r>
            <a:r>
              <a:rPr lang="zh-TW" altLang="zh-TW" dirty="0">
                <a:solidFill>
                  <a:srgbClr val="0000FF"/>
                </a:solidFill>
              </a:rPr>
              <a:t>使用 </a:t>
            </a:r>
            <a:r>
              <a:rPr lang="en-US" altLang="zh-TW" dirty="0" err="1">
                <a:solidFill>
                  <a:srgbClr val="0000FF"/>
                </a:solidFill>
              </a:rPr>
              <a:t>EverCam</a:t>
            </a:r>
            <a:r>
              <a:rPr lang="en-US" altLang="zh-TW" dirty="0">
                <a:solidFill>
                  <a:srgbClr val="0000FF"/>
                </a:solidFill>
              </a:rPr>
              <a:t> </a:t>
            </a:r>
            <a:r>
              <a:rPr lang="zh-TW" altLang="zh-TW" dirty="0">
                <a:solidFill>
                  <a:srgbClr val="0000FF"/>
                </a:solidFill>
              </a:rPr>
              <a:t>進行課程錄影</a:t>
            </a:r>
          </a:p>
          <a:p>
            <a:r>
              <a:rPr lang="en-US" altLang="zh-TW" dirty="0"/>
              <a:t>4.     </a:t>
            </a:r>
            <a:r>
              <a:rPr lang="en-US" altLang="zh-TW" dirty="0">
                <a:solidFill>
                  <a:srgbClr val="0000FF"/>
                </a:solidFill>
              </a:rPr>
              <a:t> </a:t>
            </a:r>
            <a:r>
              <a:rPr lang="zh-TW" altLang="zh-TW" dirty="0">
                <a:solidFill>
                  <a:srgbClr val="0000FF"/>
                </a:solidFill>
              </a:rPr>
              <a:t>上傳教材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4.1 </a:t>
            </a:r>
            <a:r>
              <a:rPr lang="zh-TW" altLang="zh-TW" dirty="0"/>
              <a:t>上傳</a:t>
            </a:r>
            <a:r>
              <a:rPr lang="en-US" altLang="zh-TW" dirty="0"/>
              <a:t> </a:t>
            </a:r>
            <a:r>
              <a:rPr lang="en-US" altLang="zh-TW" dirty="0" err="1"/>
              <a:t>EverCam</a:t>
            </a:r>
            <a:r>
              <a:rPr lang="en-US" altLang="zh-TW" dirty="0"/>
              <a:t> / </a:t>
            </a:r>
            <a:r>
              <a:rPr lang="zh-TW" altLang="zh-TW" dirty="0"/>
              <a:t>影片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4.2 </a:t>
            </a:r>
            <a:r>
              <a:rPr lang="zh-TW" altLang="zh-TW" dirty="0"/>
              <a:t>嵌入</a:t>
            </a:r>
            <a:r>
              <a:rPr lang="en-US" altLang="zh-TW" dirty="0"/>
              <a:t> YouTube</a:t>
            </a:r>
            <a:endParaRPr lang="zh-TW" altLang="zh-TW" dirty="0"/>
          </a:p>
          <a:p>
            <a:r>
              <a:rPr lang="en-US" altLang="zh-TW" dirty="0"/>
              <a:t>5.      </a:t>
            </a:r>
            <a:r>
              <a:rPr lang="zh-TW" altLang="zh-TW" dirty="0">
                <a:solidFill>
                  <a:srgbClr val="0000FF"/>
                </a:solidFill>
              </a:rPr>
              <a:t>出作業</a:t>
            </a:r>
            <a:r>
              <a:rPr lang="en-US" altLang="zh-TW" dirty="0">
                <a:solidFill>
                  <a:srgbClr val="0000FF"/>
                </a:solidFill>
              </a:rPr>
              <a:t> &amp; </a:t>
            </a:r>
            <a:r>
              <a:rPr lang="zh-TW" altLang="zh-TW" dirty="0">
                <a:solidFill>
                  <a:srgbClr val="0000FF"/>
                </a:solidFill>
              </a:rPr>
              <a:t>批改</a:t>
            </a:r>
            <a:r>
              <a:rPr lang="en-US" altLang="zh-TW" dirty="0">
                <a:solidFill>
                  <a:srgbClr val="0000FF"/>
                </a:solidFill>
              </a:rPr>
              <a:t/>
            </a:r>
            <a:br>
              <a:rPr lang="en-US" altLang="zh-TW" dirty="0">
                <a:solidFill>
                  <a:srgbClr val="0000FF"/>
                </a:solidFill>
              </a:rPr>
            </a:br>
            <a:r>
              <a:rPr lang="en-US" altLang="zh-TW" dirty="0"/>
              <a:t>5.1 </a:t>
            </a:r>
            <a:r>
              <a:rPr lang="zh-TW" altLang="zh-TW" dirty="0"/>
              <a:t>作業簡介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5.2 </a:t>
            </a:r>
            <a:r>
              <a:rPr lang="zh-TW" altLang="zh-TW" dirty="0"/>
              <a:t>新增個人作業及批改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5.3 </a:t>
            </a:r>
            <a:r>
              <a:rPr lang="zh-TW" altLang="zh-TW" dirty="0"/>
              <a:t>新增分組作業及批改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5.4 </a:t>
            </a:r>
            <a:r>
              <a:rPr lang="zh-TW" altLang="zh-TW" dirty="0"/>
              <a:t>設計評分表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5.5 </a:t>
            </a:r>
            <a:r>
              <a:rPr lang="zh-TW" altLang="zh-TW" dirty="0"/>
              <a:t>小組專區</a:t>
            </a:r>
            <a:r>
              <a:rPr lang="en-US" altLang="zh-TW" dirty="0"/>
              <a:t> (</a:t>
            </a:r>
            <a:r>
              <a:rPr lang="zh-TW" altLang="zh-TW" dirty="0"/>
              <a:t>分組、加入組員</a:t>
            </a:r>
            <a:r>
              <a:rPr lang="en-US" altLang="zh-TW" dirty="0"/>
              <a:t>)</a:t>
            </a:r>
            <a:endParaRPr lang="zh-TW" altLang="zh-TW" dirty="0"/>
          </a:p>
          <a:p>
            <a:r>
              <a:rPr lang="en-US" altLang="zh-TW" dirty="0"/>
              <a:t>6.      </a:t>
            </a:r>
            <a:r>
              <a:rPr lang="zh-TW" altLang="zh-TW" dirty="0">
                <a:solidFill>
                  <a:srgbClr val="0000FF"/>
                </a:solidFill>
              </a:rPr>
              <a:t>課程活動簡介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2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23645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078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/>
              <a:t>進階操作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dirty="0">
                <a:solidFill>
                  <a:srgbClr val="0000FF"/>
                </a:solidFill>
              </a:rPr>
              <a:t>快速入門</a:t>
            </a:r>
            <a:r>
              <a:rPr lang="en-US" altLang="zh-TW" dirty="0">
                <a:solidFill>
                  <a:srgbClr val="0000FF"/>
                </a:solidFill>
              </a:rPr>
              <a:t> ~ 10 </a:t>
            </a:r>
            <a:r>
              <a:rPr lang="zh-TW" altLang="zh-TW" dirty="0">
                <a:solidFill>
                  <a:srgbClr val="0000FF"/>
                </a:solidFill>
              </a:rPr>
              <a:t>分鐘就上手</a:t>
            </a:r>
            <a:r>
              <a:rPr lang="en-US" altLang="zh-TW" dirty="0">
                <a:solidFill>
                  <a:srgbClr val="0000FF"/>
                </a:solidFill>
              </a:rPr>
              <a:t> (</a:t>
            </a:r>
            <a:r>
              <a:rPr lang="zh-TW" altLang="zh-TW" dirty="0">
                <a:solidFill>
                  <a:srgbClr val="0000FF"/>
                </a:solidFill>
              </a:rPr>
              <a:t>複習</a:t>
            </a:r>
            <a:r>
              <a:rPr lang="en-US" altLang="zh-TW" dirty="0">
                <a:solidFill>
                  <a:srgbClr val="0000FF"/>
                </a:solidFill>
              </a:rPr>
              <a:t>)</a:t>
            </a:r>
            <a:endParaRPr lang="zh-TW" altLang="zh-TW" dirty="0">
              <a:solidFill>
                <a:srgbClr val="0000FF"/>
              </a:solidFill>
            </a:endParaRPr>
          </a:p>
          <a:p>
            <a:pPr lvl="0"/>
            <a:r>
              <a:rPr lang="zh-TW" altLang="zh-TW" dirty="0">
                <a:solidFill>
                  <a:srgbClr val="0000FF"/>
                </a:solidFill>
              </a:rPr>
              <a:t>教材進階功能</a:t>
            </a:r>
            <a:r>
              <a:rPr lang="en-US" altLang="zh-TW" dirty="0">
                <a:solidFill>
                  <a:srgbClr val="0000FF"/>
                </a:solidFill>
              </a:rPr>
              <a:t/>
            </a:r>
            <a:br>
              <a:rPr lang="en-US" altLang="zh-TW" dirty="0">
                <a:solidFill>
                  <a:srgbClr val="0000FF"/>
                </a:solidFill>
              </a:rPr>
            </a:br>
            <a:r>
              <a:rPr lang="en-US" altLang="zh-TW" dirty="0"/>
              <a:t>2.1 </a:t>
            </a:r>
            <a:r>
              <a:rPr lang="zh-TW" altLang="zh-TW" dirty="0"/>
              <a:t>影片問題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2.2 </a:t>
            </a:r>
            <a:r>
              <a:rPr lang="zh-TW" altLang="zh-TW" dirty="0"/>
              <a:t>插入圖片、上傳附件</a:t>
            </a:r>
          </a:p>
          <a:p>
            <a:pPr lvl="0"/>
            <a:r>
              <a:rPr lang="zh-TW" altLang="zh-TW" dirty="0">
                <a:solidFill>
                  <a:srgbClr val="0000FF"/>
                </a:solidFill>
              </a:rPr>
              <a:t>測驗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3.1 </a:t>
            </a:r>
            <a:r>
              <a:rPr lang="zh-TW" altLang="zh-TW" dirty="0"/>
              <a:t>測驗簡介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3.2 </a:t>
            </a:r>
            <a:r>
              <a:rPr lang="zh-TW" altLang="zh-TW" dirty="0"/>
              <a:t>題庫簡介</a:t>
            </a:r>
          </a:p>
          <a:p>
            <a:pPr lvl="0"/>
            <a:r>
              <a:rPr lang="zh-TW" altLang="zh-TW" dirty="0">
                <a:solidFill>
                  <a:srgbClr val="0000FF"/>
                </a:solidFill>
              </a:rPr>
              <a:t>課程管理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4.1 </a:t>
            </a:r>
            <a:r>
              <a:rPr lang="zh-TW" altLang="zh-TW" dirty="0"/>
              <a:t>課程縮圖、</a:t>
            </a:r>
            <a:r>
              <a:rPr lang="en-US" altLang="zh-TW" dirty="0"/>
              <a:t>banner </a:t>
            </a:r>
            <a:r>
              <a:rPr lang="zh-TW" altLang="zh-TW" dirty="0"/>
              <a:t>設計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4.2 </a:t>
            </a:r>
            <a:r>
              <a:rPr lang="zh-TW" altLang="zh-TW" dirty="0"/>
              <a:t>課程公告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4.3 </a:t>
            </a:r>
            <a:r>
              <a:rPr lang="zh-TW" altLang="zh-TW" dirty="0"/>
              <a:t>學習紀錄查詢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>4.4 </a:t>
            </a:r>
            <a:r>
              <a:rPr lang="zh-TW" altLang="zh-TW" dirty="0"/>
              <a:t>登錄學生成績</a:t>
            </a:r>
          </a:p>
          <a:p>
            <a:endParaRPr lang="zh-TW" altLang="en-US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757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zh-TW" altLang="en-US" dirty="0" smtClean="0"/>
              <a:t>測試班級帳號及密碼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測試班級資訊</a:t>
            </a:r>
            <a:r>
              <a:rPr lang="en-US" altLang="zh-TW" dirty="0"/>
              <a:t> :</a:t>
            </a:r>
            <a:br>
              <a:rPr lang="en-US" altLang="zh-TW" dirty="0"/>
            </a:br>
            <a:r>
              <a:rPr lang="en-US" altLang="zh-TW" dirty="0"/>
              <a:t>1. </a:t>
            </a:r>
            <a:r>
              <a:rPr lang="zh-TW" altLang="zh-TW" dirty="0"/>
              <a:t>新 </a:t>
            </a:r>
            <a:r>
              <a:rPr lang="en-US" altLang="zh-TW" dirty="0"/>
              <a:t>ee-class  </a:t>
            </a:r>
            <a:r>
              <a:rPr lang="zh-TW" altLang="zh-TW" dirty="0"/>
              <a:t>網址 </a:t>
            </a:r>
            <a:r>
              <a:rPr lang="en-US" altLang="zh-TW" u="sng" dirty="0">
                <a:hlinkClick r:id="rId2"/>
              </a:rPr>
              <a:t>ncueeclass.ncu.edu.tw</a:t>
            </a:r>
            <a:endParaRPr lang="zh-TW" altLang="zh-TW" dirty="0"/>
          </a:p>
          <a:p>
            <a:r>
              <a:rPr lang="en-US" altLang="zh-TW" dirty="0"/>
              <a:t>2. </a:t>
            </a:r>
            <a:r>
              <a:rPr lang="zh-TW" altLang="zh-TW" dirty="0"/>
              <a:t>測試帳號</a:t>
            </a:r>
          </a:p>
          <a:p>
            <a:r>
              <a:rPr lang="en-US" altLang="zh-TW" dirty="0"/>
              <a:t>     </a:t>
            </a:r>
            <a:r>
              <a:rPr lang="zh-TW" altLang="zh-TW" dirty="0"/>
              <a:t>教師測試帳號</a:t>
            </a:r>
            <a:r>
              <a:rPr lang="en-US" altLang="zh-TW" dirty="0"/>
              <a:t> eeteacher01 (</a:t>
            </a:r>
            <a:r>
              <a:rPr lang="zh-TW" altLang="zh-TW" dirty="0"/>
              <a:t>密碼</a:t>
            </a:r>
            <a:r>
              <a:rPr lang="en-US" altLang="zh-TW" dirty="0"/>
              <a:t> ee123456</a:t>
            </a:r>
            <a:endParaRPr lang="zh-TW" altLang="zh-TW" dirty="0"/>
          </a:p>
          <a:p>
            <a:r>
              <a:rPr lang="en-US" altLang="zh-TW" dirty="0"/>
              <a:t>     </a:t>
            </a:r>
            <a:r>
              <a:rPr lang="zh-TW" altLang="zh-TW" dirty="0"/>
              <a:t>學生測試帳號</a:t>
            </a:r>
            <a:r>
              <a:rPr lang="en-US" altLang="zh-TW" dirty="0"/>
              <a:t> eestudent01 (</a:t>
            </a:r>
            <a:r>
              <a:rPr lang="zh-TW" altLang="zh-TW" dirty="0"/>
              <a:t>密碼</a:t>
            </a:r>
            <a:r>
              <a:rPr lang="en-US" altLang="zh-TW" dirty="0"/>
              <a:t> ee123456</a:t>
            </a:r>
            <a:br>
              <a:rPr lang="en-US" altLang="zh-TW" dirty="0"/>
            </a:br>
            <a:r>
              <a:rPr lang="en-US" altLang="zh-TW" dirty="0"/>
              <a:t>     </a:t>
            </a:r>
            <a:r>
              <a:rPr lang="zh-TW" altLang="zh-TW" dirty="0"/>
              <a:t>助教測試帳號</a:t>
            </a:r>
            <a:r>
              <a:rPr lang="en-US" altLang="zh-TW" dirty="0"/>
              <a:t> eeTA01         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zh-TW" dirty="0"/>
              <a:t>密碼</a:t>
            </a:r>
            <a:r>
              <a:rPr lang="en-US" altLang="zh-TW" dirty="0"/>
              <a:t> ee123456</a:t>
            </a:r>
            <a:endParaRPr lang="zh-TW" altLang="zh-TW" dirty="0"/>
          </a:p>
          <a:p>
            <a:r>
              <a:rPr lang="en-US" altLang="zh-TW" dirty="0"/>
              <a:t>3. </a:t>
            </a:r>
            <a:r>
              <a:rPr lang="zh-TW" altLang="zh-TW" dirty="0"/>
              <a:t>測試班級名稱</a:t>
            </a:r>
            <a:r>
              <a:rPr lang="en-US" altLang="zh-TW" dirty="0"/>
              <a:t> : 1101-1 </a:t>
            </a:r>
            <a:r>
              <a:rPr lang="zh-TW" altLang="zh-TW" dirty="0"/>
              <a:t>教育訓練測試班級</a:t>
            </a:r>
            <a:r>
              <a:rPr lang="en-US" altLang="zh-TW" dirty="0"/>
              <a:t/>
            </a:r>
            <a:br>
              <a:rPr lang="en-US" altLang="zh-TW" dirty="0"/>
            </a:br>
            <a:endParaRPr lang="en-US" altLang="zh-TW" dirty="0" smtClean="0"/>
          </a:p>
          <a:p>
            <a:pPr marL="0" indent="0" algn="ctr">
              <a:buNone/>
            </a:pPr>
            <a:r>
              <a:rPr lang="en-US" altLang="zh-TW" sz="2000" dirty="0" smtClean="0">
                <a:solidFill>
                  <a:srgbClr val="0000FF"/>
                </a:solidFill>
              </a:rPr>
              <a:t>~</a:t>
            </a:r>
            <a:r>
              <a:rPr lang="zh-TW" altLang="en-US" sz="2000" dirty="0" smtClean="0">
                <a:solidFill>
                  <a:srgbClr val="0000FF"/>
                </a:solidFill>
              </a:rPr>
              <a:t>歡迎大家課後登入自由練習</a:t>
            </a:r>
            <a:r>
              <a:rPr lang="en-US" altLang="zh-TW" sz="2000" dirty="0" smtClean="0">
                <a:solidFill>
                  <a:srgbClr val="0000FF"/>
                </a:solidFill>
              </a:rPr>
              <a:t>~</a:t>
            </a:r>
            <a:endParaRPr lang="zh-TW" altLang="en-US" dirty="0">
              <a:solidFill>
                <a:srgbClr val="0000FF"/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380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6000" dirty="0" smtClean="0"/>
              <a:t>簡報結束</a:t>
            </a:r>
            <a:endParaRPr lang="en-US" altLang="zh-TW" sz="6000" dirty="0" smtClean="0"/>
          </a:p>
          <a:p>
            <a:pPr marL="0" indent="0" algn="ctr">
              <a:buNone/>
            </a:pPr>
            <a:r>
              <a:rPr lang="zh-TW" altLang="en-US" sz="6000" dirty="0" smtClean="0"/>
              <a:t>謝</a:t>
            </a:r>
            <a:r>
              <a:rPr lang="zh-TW" altLang="en-US" sz="6000" dirty="0"/>
              <a:t>謝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AAA3A5-28FC-4F43-B673-941318F04429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251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46</Words>
  <Application>Microsoft Office PowerPoint</Application>
  <PresentationFormat>寬螢幕</PresentationFormat>
  <Paragraphs>28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Trebuchet MS</vt:lpstr>
      <vt:lpstr>Wingdings 3</vt:lpstr>
      <vt:lpstr>多面向</vt:lpstr>
      <vt:lpstr>Ee-class教育訓練</vt:lpstr>
      <vt:lpstr>基礎操作</vt:lpstr>
      <vt:lpstr>進階操作</vt:lpstr>
      <vt:lpstr>測試班級帳號及密碼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Ee-class教育訓練</dc:title>
  <dc:creator>User</dc:creator>
  <cp:lastModifiedBy>User</cp:lastModifiedBy>
  <cp:revision>7</cp:revision>
  <dcterms:created xsi:type="dcterms:W3CDTF">2021-09-11T02:38:57Z</dcterms:created>
  <dcterms:modified xsi:type="dcterms:W3CDTF">2021-09-11T02:47:36Z</dcterms:modified>
</cp:coreProperties>
</file>