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40288" cy="42479913"/>
  <p:notesSz cx="6858000" cy="9144000"/>
  <p:defaultTextStyle>
    <a:defPPr>
      <a:defRPr lang="zh-TW"/>
    </a:defPPr>
    <a:lvl1pPr marL="0" algn="l" defTabSz="348966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1pPr>
    <a:lvl2pPr marL="1744834" algn="l" defTabSz="348966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2pPr>
    <a:lvl3pPr marL="3489669" algn="l" defTabSz="348966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3pPr>
    <a:lvl4pPr marL="5234503" algn="l" defTabSz="348966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4pPr>
    <a:lvl5pPr marL="6979338" algn="l" defTabSz="348966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5pPr>
    <a:lvl6pPr marL="8724176" algn="l" defTabSz="348966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6pPr>
    <a:lvl7pPr marL="10469006" algn="l" defTabSz="348966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7pPr>
    <a:lvl8pPr marL="12213845" algn="l" defTabSz="348966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8pPr>
    <a:lvl9pPr marL="13958679" algn="l" defTabSz="3489669" rtl="0" eaLnBrk="1" latinLnBrk="0" hangingPunct="1">
      <a:defRPr sz="687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56" autoAdjust="0"/>
  </p:normalViewPr>
  <p:slideViewPr>
    <p:cSldViewPr snapToGrid="0">
      <p:cViewPr varScale="1">
        <p:scale>
          <a:sx n="25" d="100"/>
          <a:sy n="25" d="100"/>
        </p:scale>
        <p:origin x="3954" y="4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780036" y="6952156"/>
            <a:ext cx="22680216" cy="1478930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780036" y="22311791"/>
            <a:ext cx="22680216" cy="1025614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BE8A-A602-4FD4-A2FE-66AB080A1DB9}" type="datetimeFigureOut">
              <a:rPr lang="zh-TW" altLang="en-US" smtClean="0"/>
              <a:t>2022/12/7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C5DF-1F5C-4A49-B480-39B113F07E5C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 preferRelativeResize="0"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0240000" cy="424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362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BE8A-A602-4FD4-A2FE-66AB080A1DB9}" type="datetimeFigureOut">
              <a:rPr lang="zh-TW" altLang="en-US" smtClean="0"/>
              <a:t>2022/12/7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C5DF-1F5C-4A49-B480-39B113F07E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535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21640706" y="2261662"/>
            <a:ext cx="6520562" cy="3599976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079020" y="2261662"/>
            <a:ext cx="19183683" cy="3599976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BE8A-A602-4FD4-A2FE-66AB080A1DB9}" type="datetimeFigureOut">
              <a:rPr lang="zh-TW" altLang="en-US" smtClean="0"/>
              <a:t>2022/12/7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C5DF-1F5C-4A49-B480-39B113F07E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154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BE8A-A602-4FD4-A2FE-66AB080A1DB9}" type="datetimeFigureOut">
              <a:rPr lang="zh-TW" altLang="en-US" smtClean="0"/>
              <a:t>2022/12/7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C5DF-1F5C-4A49-B480-39B113F07E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868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63270" y="10590491"/>
            <a:ext cx="26082248" cy="17670461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063270" y="28428121"/>
            <a:ext cx="26082248" cy="929247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BE8A-A602-4FD4-A2FE-66AB080A1DB9}" type="datetimeFigureOut">
              <a:rPr lang="zh-TW" altLang="en-US" smtClean="0"/>
              <a:t>2022/12/7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C5DF-1F5C-4A49-B480-39B113F07E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4286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079020" y="11308310"/>
            <a:ext cx="12852122" cy="2695311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309146" y="11308310"/>
            <a:ext cx="12852122" cy="2695311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BE8A-A602-4FD4-A2FE-66AB080A1DB9}" type="datetimeFigureOut">
              <a:rPr lang="zh-TW" altLang="en-US" smtClean="0"/>
              <a:t>2022/12/7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C5DF-1F5C-4A49-B480-39B113F07E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8214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82959" y="2261671"/>
            <a:ext cx="26082248" cy="821082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082962" y="10413482"/>
            <a:ext cx="12793058" cy="510348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082962" y="15516968"/>
            <a:ext cx="12793058" cy="2282312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5309146" y="10413482"/>
            <a:ext cx="12856061" cy="510348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5309146" y="15516968"/>
            <a:ext cx="12856061" cy="2282312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BE8A-A602-4FD4-A2FE-66AB080A1DB9}" type="datetimeFigureOut">
              <a:rPr lang="zh-TW" altLang="en-US" smtClean="0"/>
              <a:t>2022/12/7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C5DF-1F5C-4A49-B480-39B113F07E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2426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BE8A-A602-4FD4-A2FE-66AB080A1DB9}" type="datetimeFigureOut">
              <a:rPr lang="zh-TW" altLang="en-US" smtClean="0"/>
              <a:t>2022/12/7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C5DF-1F5C-4A49-B480-39B113F07E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1984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BE8A-A602-4FD4-A2FE-66AB080A1DB9}" type="datetimeFigureOut">
              <a:rPr lang="zh-TW" altLang="en-US" smtClean="0"/>
              <a:t>2022/12/7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C5DF-1F5C-4A49-B480-39B113F07E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5025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82962" y="2831994"/>
            <a:ext cx="9753279" cy="99119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856061" y="6116330"/>
            <a:ext cx="15309146" cy="301882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082962" y="12743974"/>
            <a:ext cx="9753279" cy="236097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BE8A-A602-4FD4-A2FE-66AB080A1DB9}" type="datetimeFigureOut">
              <a:rPr lang="zh-TW" altLang="en-US" smtClean="0"/>
              <a:t>2022/12/7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C5DF-1F5C-4A49-B480-39B113F07E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3760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82962" y="2831994"/>
            <a:ext cx="9753279" cy="99119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2856061" y="6116330"/>
            <a:ext cx="15309146" cy="3018827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082962" y="12743974"/>
            <a:ext cx="9753279" cy="236097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BE8A-A602-4FD4-A2FE-66AB080A1DB9}" type="datetimeFigureOut">
              <a:rPr lang="zh-TW" altLang="en-US" smtClean="0"/>
              <a:t>2022/12/7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EC5DF-1F5C-4A49-B480-39B113F07E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3929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2079020" y="2261671"/>
            <a:ext cx="26082248" cy="8210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079020" y="11308310"/>
            <a:ext cx="26082248" cy="26953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2079020" y="39372589"/>
            <a:ext cx="6804065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ABE8A-A602-4FD4-A2FE-66AB080A1DB9}" type="datetimeFigureOut">
              <a:rPr lang="zh-TW" altLang="en-US" smtClean="0"/>
              <a:t>2022/12/7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0017096" y="39372589"/>
            <a:ext cx="10206097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21357203" y="39372589"/>
            <a:ext cx="6804065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EC5DF-1F5C-4A49-B480-39B113F07E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8886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/>
          </p:cNvPr>
          <p:cNvSpPr txBox="1"/>
          <p:nvPr/>
        </p:nvSpPr>
        <p:spPr>
          <a:xfrm>
            <a:off x="1235075" y="3790950"/>
            <a:ext cx="4267200" cy="43560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lIns="298314" tIns="149157" rIns="298314" bIns="149157">
            <a:spAutoFit/>
          </a:bodyPr>
          <a:lstStyle/>
          <a:p>
            <a:pPr defTabSz="4176394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4400" spc="-130" dirty="0">
                <a:latin typeface="+mn-lt"/>
                <a:ea typeface="+mn-ea"/>
              </a:rPr>
              <a:t>Insert</a:t>
            </a:r>
            <a:r>
              <a:rPr kumimoji="0" lang="zh-TW" altLang="en-US" sz="4400" spc="-130" dirty="0">
                <a:latin typeface="+mn-lt"/>
                <a:ea typeface="+mn-ea"/>
              </a:rPr>
              <a:t> </a:t>
            </a:r>
            <a:r>
              <a:rPr kumimoji="0" lang="en-US" altLang="zh-TW" sz="4400" spc="-130" dirty="0">
                <a:latin typeface="+mn-lt"/>
                <a:ea typeface="+mn-ea"/>
              </a:rPr>
              <a:t>an</a:t>
            </a:r>
          </a:p>
          <a:p>
            <a:pPr defTabSz="4176394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4400" u="sng" spc="-130" dirty="0">
                <a:latin typeface="+mn-lt"/>
                <a:ea typeface="+mn-ea"/>
              </a:rPr>
              <a:t>identifiable</a:t>
            </a:r>
          </a:p>
          <a:p>
            <a:pPr defTabSz="4176394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4400" spc="-130" dirty="0">
                <a:latin typeface="+mn-lt"/>
                <a:ea typeface="+mn-ea"/>
              </a:rPr>
              <a:t>Photo of</a:t>
            </a:r>
          </a:p>
          <a:p>
            <a:pPr defTabSz="4176394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4400" spc="-130" dirty="0">
                <a:latin typeface="+mn-lt"/>
                <a:ea typeface="+mn-ea"/>
              </a:rPr>
              <a:t>Each researcher</a:t>
            </a:r>
          </a:p>
        </p:txBody>
      </p:sp>
      <p:grpSp>
        <p:nvGrpSpPr>
          <p:cNvPr id="5" name="群組 2"/>
          <p:cNvGrpSpPr>
            <a:grpSpLocks/>
          </p:cNvGrpSpPr>
          <p:nvPr/>
        </p:nvGrpSpPr>
        <p:grpSpPr bwMode="auto">
          <a:xfrm>
            <a:off x="1235075" y="3822212"/>
            <a:ext cx="27599789" cy="4698714"/>
            <a:chOff x="1309579" y="3807186"/>
            <a:chExt cx="27600977" cy="4699000"/>
          </a:xfrm>
        </p:grpSpPr>
        <p:sp>
          <p:nvSpPr>
            <p:cNvPr id="6" name="標題版面配置區 1"/>
            <p:cNvSpPr txBox="1">
              <a:spLocks/>
            </p:cNvSpPr>
            <p:nvPr/>
          </p:nvSpPr>
          <p:spPr bwMode="auto">
            <a:xfrm>
              <a:off x="5144292" y="3807186"/>
              <a:ext cx="20000912" cy="4699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417639" tIns="208820" rIns="417639" bIns="208820" anchor="ctr"/>
            <a:lstStyle>
              <a:lvl1pPr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defTabSz="4175125" eaLnBrk="0" fontAlgn="base" hangingPunct="0">
                <a:spcBef>
                  <a:spcPct val="0"/>
                </a:spcBef>
                <a:spcAft>
                  <a:spcPct val="0"/>
                </a:spcAft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defTabSz="4175125" eaLnBrk="0" fontAlgn="base" hangingPunct="0">
                <a:spcBef>
                  <a:spcPct val="0"/>
                </a:spcBef>
                <a:spcAft>
                  <a:spcPct val="0"/>
                </a:spcAft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defTabSz="4175125" eaLnBrk="0" fontAlgn="base" hangingPunct="0">
                <a:spcBef>
                  <a:spcPct val="0"/>
                </a:spcBef>
                <a:spcAft>
                  <a:spcPct val="0"/>
                </a:spcAft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defTabSz="4175125" eaLnBrk="0" fontAlgn="base" hangingPunct="0">
                <a:spcBef>
                  <a:spcPct val="0"/>
                </a:spcBef>
                <a:spcAft>
                  <a:spcPct val="0"/>
                </a:spcAft>
                <a:defRPr kumimoji="1" sz="8200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kumimoji="0" lang="zh-TW" altLang="en-US" sz="10700" b="1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專題題目（中文）</a:t>
              </a:r>
              <a:endParaRPr kumimoji="0" lang="en-US" altLang="zh-TW" sz="10700" b="1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algn="ctr" eaLnBrk="1" hangingPunct="1">
                <a:lnSpc>
                  <a:spcPct val="80000"/>
                </a:lnSpc>
              </a:pPr>
              <a:r>
                <a:rPr kumimoji="0" lang="en-US" altLang="zh-TW" sz="10700" b="1">
                  <a:solidFill>
                    <a:srgbClr val="0070C0"/>
                  </a:solidFill>
                  <a:latin typeface="Calibri" panose="020F0502020204030204" pitchFamily="34" charset="0"/>
                </a:rPr>
                <a:t> </a:t>
              </a:r>
              <a:r>
                <a:rPr kumimoji="0" lang="zh-TW" altLang="en-US" sz="8000" b="1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作者：王</a:t>
              </a:r>
              <a:r>
                <a:rPr kumimoji="0" lang="zh-TW" altLang="en-US" sz="8000" b="1">
                  <a:solidFill>
                    <a:srgbClr val="0070C0"/>
                  </a:solidFill>
                  <a:latin typeface="新細明體" panose="02020500000000000000" pitchFamily="18" charset="-120"/>
                </a:rPr>
                <a:t>〇〇</a:t>
              </a:r>
              <a:r>
                <a:rPr kumimoji="0" lang="zh-TW" altLang="en-US" sz="8000" b="1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、林</a:t>
              </a:r>
              <a:r>
                <a:rPr kumimoji="0" lang="zh-TW" altLang="en-US" sz="8000" b="1">
                  <a:solidFill>
                    <a:srgbClr val="0070C0"/>
                  </a:solidFill>
                  <a:latin typeface="新細明體" panose="02020500000000000000" pitchFamily="18" charset="-120"/>
                </a:rPr>
                <a:t>〇〇</a:t>
              </a:r>
              <a:endParaRPr kumimoji="0" lang="en-US" altLang="zh-TW" sz="8000" b="1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algn="ctr" eaLnBrk="1" hangingPunct="1">
                <a:lnSpc>
                  <a:spcPct val="80000"/>
                </a:lnSpc>
              </a:pPr>
              <a:r>
                <a:rPr kumimoji="0" lang="zh-TW" altLang="en-US" sz="8000" b="1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指導教授：陳</a:t>
              </a:r>
              <a:r>
                <a:rPr kumimoji="0" lang="zh-TW" altLang="en-US" sz="8000" b="1">
                  <a:solidFill>
                    <a:srgbClr val="0070C0"/>
                  </a:solidFill>
                  <a:latin typeface="新細明體" panose="02020500000000000000" pitchFamily="18" charset="-120"/>
                </a:rPr>
                <a:t>〇〇</a:t>
              </a:r>
              <a:endParaRPr kumimoji="0" lang="zh-TW" altLang="en-US" sz="6600" b="1">
                <a:solidFill>
                  <a:srgbClr val="0070C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7" name="Text Box 5">
              <a:extLst/>
            </p:cNvPr>
            <p:cNvSpPr txBox="1">
              <a:spLocks noChangeArrowheads="1"/>
            </p:cNvSpPr>
            <p:nvPr/>
          </p:nvSpPr>
          <p:spPr bwMode="auto">
            <a:xfrm>
              <a:off x="25525860" y="5255073"/>
              <a:ext cx="3384696" cy="185480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101508" tIns="50754" rIns="101508" bIns="50754"/>
            <a:lstStyle/>
            <a:p>
              <a:pPr algn="ctr" defTabSz="4176713">
                <a:spcBef>
                  <a:spcPct val="50000"/>
                </a:spcBef>
                <a:defRPr/>
              </a:pPr>
              <a:r>
                <a:rPr lang="zh-TW" altLang="en-US" sz="9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第</a:t>
              </a:r>
              <a:r>
                <a:rPr lang="zh-TW" altLang="en-US" sz="9600" b="1" dirty="0" smtClean="0">
                  <a:latin typeface="新細明體" panose="02020500000000000000" pitchFamily="18" charset="-120"/>
                  <a:ea typeface="新細明體" panose="02020500000000000000" pitchFamily="18" charset="-120"/>
                </a:rPr>
                <a:t>○</a:t>
              </a:r>
              <a:r>
                <a:rPr lang="zh-TW" altLang="en-US" sz="9600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組</a:t>
              </a:r>
              <a:endParaRPr kumimoji="0" lang="en-US" altLang="zh-TW" sz="20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pic>
          <p:nvPicPr>
            <p:cNvPr id="8" name="Picture 7" descr="kus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9579" y="3807677"/>
              <a:ext cx="4421746" cy="442174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WordArt 22"/>
          <p:cNvSpPr>
            <a:spLocks noChangeArrowheads="1" noChangeShapeType="1" noTextEdit="1"/>
          </p:cNvSpPr>
          <p:nvPr/>
        </p:nvSpPr>
        <p:spPr bwMode="auto">
          <a:xfrm>
            <a:off x="14816138" y="9448800"/>
            <a:ext cx="657225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zh-TW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新細明體" panose="02020500000000000000" pitchFamily="18" charset="-120"/>
            </a:endParaRPr>
          </a:p>
          <a:p>
            <a:pPr algn="ctr"/>
            <a:endParaRPr lang="zh-TW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新細明體" panose="02020500000000000000" pitchFamily="18" charset="-120"/>
            </a:endParaRPr>
          </a:p>
        </p:txBody>
      </p:sp>
      <p:sp>
        <p:nvSpPr>
          <p:cNvPr id="10" name="矩形 9">
            <a:extLst/>
          </p:cNvPr>
          <p:cNvSpPr/>
          <p:nvPr/>
        </p:nvSpPr>
        <p:spPr>
          <a:xfrm>
            <a:off x="5599113" y="29397325"/>
            <a:ext cx="18434050" cy="2216150"/>
          </a:xfrm>
          <a:prstGeom prst="rect">
            <a:avLst/>
          </a:prstGeom>
          <a:solidFill>
            <a:srgbClr val="FFFF66"/>
          </a:solidFill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zh-TW" altLang="en-US" sz="13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檔案可至系網頁下載</a:t>
            </a:r>
            <a:r>
              <a:rPr lang="en-US" altLang="zh-TW" sz="13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!!</a:t>
            </a:r>
            <a:endParaRPr lang="zh-TW" altLang="en-US" sz="13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474663" y="10852150"/>
            <a:ext cx="29324300" cy="1077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508" tIns="50754" rIns="101508" bIns="50754">
            <a:spAutoFit/>
          </a:bodyPr>
          <a:lstStyle>
            <a:lvl1pPr defTabSz="417671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17671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417671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417671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417671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176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TW" altLang="en-US" sz="7300" b="1" dirty="0" smtClean="0">
                <a:solidFill>
                  <a:schemeClr val="accent2"/>
                </a:solidFill>
                <a:latin typeface="Arial Narrow" pitchFamily="34" charset="0"/>
              </a:rPr>
              <a:t>說明</a:t>
            </a:r>
            <a:r>
              <a:rPr lang="en-US" altLang="zh-TW" sz="7300" b="1" dirty="0" smtClean="0">
                <a:solidFill>
                  <a:schemeClr val="accent2"/>
                </a:solidFill>
                <a:latin typeface="Arial Narrow" pitchFamily="34" charset="0"/>
              </a:rPr>
              <a:t>:</a:t>
            </a:r>
          </a:p>
          <a:p>
            <a:pPr marL="1143000" indent="-1143000" eaLnBrk="1" hangingPunct="1">
              <a:spcBef>
                <a:spcPct val="50000"/>
              </a:spcBef>
              <a:buFont typeface="Wingdings" panose="05000000000000000000" pitchFamily="2" charset="2"/>
              <a:buChar char="l"/>
              <a:defRPr/>
            </a:pP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海報尺寸為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A0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直式（高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118</a:t>
            </a:r>
            <a:r>
              <a:rPr lang="zh-TW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公分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x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寬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84</a:t>
            </a:r>
            <a:r>
              <a:rPr lang="zh-TW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公分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）。</a:t>
            </a:r>
            <a:endParaRPr lang="en-US" altLang="zh-TW" sz="7300" b="1" dirty="0" smtClean="0">
              <a:solidFill>
                <a:srgbClr val="FF0000"/>
              </a:solidFill>
              <a:latin typeface="Arial Narrow" pitchFamily="34" charset="0"/>
              <a:ea typeface="MS PGothic" pitchFamily="34" charset="-128"/>
            </a:endParaRPr>
          </a:p>
          <a:p>
            <a:pPr marL="1143000" indent="-1143000" eaLnBrk="1" hangingPunct="1">
              <a:spcBef>
                <a:spcPct val="50000"/>
              </a:spcBef>
              <a:buFont typeface="Wingdings" panose="05000000000000000000" pitchFamily="2" charset="2"/>
              <a:buChar char="l"/>
              <a:defRPr/>
            </a:pP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海報內容的編排方式不限，以容易閱讀且清楚展示為原則。</a:t>
            </a:r>
            <a:endParaRPr lang="en-US" altLang="zh-TW" sz="7300" b="1" dirty="0" smtClean="0">
              <a:solidFill>
                <a:srgbClr val="FF0000"/>
              </a:solidFill>
              <a:latin typeface="Arial Narrow" pitchFamily="34" charset="0"/>
              <a:ea typeface="MS PGothic" pitchFamily="34" charset="-128"/>
            </a:endParaRPr>
          </a:p>
          <a:p>
            <a:pPr marL="1143000" indent="-1143000" eaLnBrk="1" hangingPunct="1">
              <a:spcBef>
                <a:spcPct val="50000"/>
              </a:spcBef>
              <a:buFont typeface="Wingdings" panose="05000000000000000000" pitchFamily="2" charset="2"/>
              <a:buChar char="l"/>
              <a:defRPr/>
            </a:pP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海報內容最小字體建議為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24 point 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（約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0.9 cm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高），標題建議為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36 point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（約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1.2 cm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高），以方便</a:t>
            </a:r>
            <a:r>
              <a:rPr lang="en-US" altLang="zh-TW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2</a:t>
            </a: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公尺內的讀者能夠閱讀。</a:t>
            </a:r>
            <a:endParaRPr lang="en-US" altLang="zh-TW" sz="7300" b="1" dirty="0" smtClean="0">
              <a:solidFill>
                <a:srgbClr val="FF0000"/>
              </a:solidFill>
              <a:latin typeface="Arial Narrow" pitchFamily="34" charset="0"/>
              <a:ea typeface="MS PGothic" pitchFamily="34" charset="-128"/>
            </a:endParaRPr>
          </a:p>
          <a:p>
            <a:pPr marL="1143000" indent="-1143000" eaLnBrk="1" hangingPunct="1">
              <a:spcBef>
                <a:spcPct val="50000"/>
              </a:spcBef>
              <a:buFont typeface="Wingdings" panose="05000000000000000000" pitchFamily="2" charset="2"/>
              <a:buChar char="l"/>
              <a:defRPr/>
            </a:pPr>
            <a:r>
              <a:rPr lang="zh-TW" altLang="en-US" sz="7300" b="1" dirty="0" smtClean="0">
                <a:solidFill>
                  <a:srgbClr val="FF0000"/>
                </a:solidFill>
                <a:latin typeface="Arial Narrow" pitchFamily="34" charset="0"/>
                <a:ea typeface="MS PGothic" pitchFamily="34" charset="-128"/>
              </a:rPr>
              <a:t>海報最上端須註明「組別」、「題目」、「作者」及「指導教授」。</a:t>
            </a:r>
            <a:endParaRPr lang="en-US" altLang="zh-TW" sz="7300" b="1" dirty="0" smtClean="0">
              <a:solidFill>
                <a:srgbClr val="FF0000"/>
              </a:solidFill>
              <a:latin typeface="Arial Narrow" pitchFamily="34" charset="0"/>
              <a:ea typeface="MS PGothic" pitchFamily="34" charset="-128"/>
            </a:endParaRPr>
          </a:p>
          <a:p>
            <a:pPr marL="1143000" indent="-1143000" eaLnBrk="1" hangingPunct="1">
              <a:spcBef>
                <a:spcPct val="50000"/>
              </a:spcBef>
              <a:buFont typeface="Wingdings" panose="05000000000000000000" pitchFamily="2" charset="2"/>
              <a:buChar char="l"/>
              <a:defRPr/>
            </a:pPr>
            <a:r>
              <a:rPr lang="zh-TW" altLang="en-US" sz="7300" b="1" dirty="0" smtClean="0">
                <a:solidFill>
                  <a:srgbClr val="339966"/>
                </a:solidFill>
                <a:latin typeface="Arial Narrow" pitchFamily="34" charset="0"/>
              </a:rPr>
              <a:t>右上角為組別編號，左上角為專題學生照片。</a:t>
            </a:r>
          </a:p>
        </p:txBody>
      </p:sp>
    </p:spTree>
    <p:extLst>
      <p:ext uri="{BB962C8B-B14F-4D97-AF65-F5344CB8AC3E}">
        <p14:creationId xmlns:p14="http://schemas.microsoft.com/office/powerpoint/2010/main" val="35439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142</Words>
  <Application>Microsoft Office PowerPoint</Application>
  <PresentationFormat>自訂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1" baseType="lpstr">
      <vt:lpstr>MS PGothic</vt:lpstr>
      <vt:lpstr>微軟正黑體</vt:lpstr>
      <vt:lpstr>新細明體</vt:lpstr>
      <vt:lpstr>標楷體</vt:lpstr>
      <vt:lpstr>Arial</vt:lpstr>
      <vt:lpstr>Arial Narrow</vt:lpstr>
      <vt:lpstr>Calibri</vt:lpstr>
      <vt:lpstr>Calibri Light</vt:lpstr>
      <vt:lpstr>Wingdings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wanling</dc:creator>
  <cp:lastModifiedBy>wanling</cp:lastModifiedBy>
  <cp:revision>3</cp:revision>
  <dcterms:created xsi:type="dcterms:W3CDTF">2022-12-06T07:50:46Z</dcterms:created>
  <dcterms:modified xsi:type="dcterms:W3CDTF">2022-12-07T08:17:31Z</dcterms:modified>
</cp:coreProperties>
</file>