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zh-TW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4660"/>
  </p:normalViewPr>
  <p:slideViewPr>
    <p:cSldViewPr snapToGrid="0">
      <p:cViewPr varScale="1">
        <p:scale>
          <a:sx n="13" d="100"/>
          <a:sy n="13" d="100"/>
        </p:scale>
        <p:origin x="2453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1EA2-5268-49BD-96B9-7671FACB3F76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9B588-8684-4868-BC19-C8EFDBC02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6253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1EA2-5268-49BD-96B9-7671FACB3F76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9B588-8684-4868-BC19-C8EFDBC02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5531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1EA2-5268-49BD-96B9-7671FACB3F76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9B588-8684-4868-BC19-C8EFDBC02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7766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1EA2-5268-49BD-96B9-7671FACB3F76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9B588-8684-4868-BC19-C8EFDBC02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011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1EA2-5268-49BD-96B9-7671FACB3F76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9B588-8684-4868-BC19-C8EFDBC02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0637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1EA2-5268-49BD-96B9-7671FACB3F76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9B588-8684-4868-BC19-C8EFDBC02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4408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1EA2-5268-49BD-96B9-7671FACB3F76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9B588-8684-4868-BC19-C8EFDBC02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4626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1EA2-5268-49BD-96B9-7671FACB3F76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9B588-8684-4868-BC19-C8EFDBC02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5904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1EA2-5268-49BD-96B9-7671FACB3F76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9B588-8684-4868-BC19-C8EFDBC02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5873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1EA2-5268-49BD-96B9-7671FACB3F76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9B588-8684-4868-BC19-C8EFDBC02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0046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1EA2-5268-49BD-96B9-7671FACB3F76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9B588-8684-4868-BC19-C8EFDBC02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1329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31EA2-5268-49BD-96B9-7671FACB3F76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9B588-8684-4868-BC19-C8EFDBC02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5752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70640" y="6889366"/>
            <a:ext cx="25733931" cy="3478029"/>
          </a:xfrm>
        </p:spPr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題目：     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30275214" cy="6840499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25211314" y="1632857"/>
            <a:ext cx="2839239" cy="1154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機械系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24427542" y="4082318"/>
            <a:ext cx="572464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王小明、黃小明、王成功、</a:t>
            </a:r>
            <a:endParaRPr lang="en-US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王美立、鄭佳銘</a:t>
            </a:r>
          </a:p>
        </p:txBody>
      </p:sp>
    </p:spTree>
    <p:extLst>
      <p:ext uri="{BB962C8B-B14F-4D97-AF65-F5344CB8AC3E}">
        <p14:creationId xmlns:p14="http://schemas.microsoft.com/office/powerpoint/2010/main" val="2139165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15</Words>
  <Application>Microsoft Office PowerPoint</Application>
  <PresentationFormat>自訂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Calibri</vt:lpstr>
      <vt:lpstr>Calibri Light</vt:lpstr>
      <vt:lpstr>Office 佈景主題</vt:lpstr>
      <vt:lpstr>(題目：      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YP Huang</cp:lastModifiedBy>
  <cp:revision>8</cp:revision>
  <dcterms:created xsi:type="dcterms:W3CDTF">2018-11-09T01:21:40Z</dcterms:created>
  <dcterms:modified xsi:type="dcterms:W3CDTF">2021-05-11T06:09:02Z</dcterms:modified>
</cp:coreProperties>
</file>