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25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53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7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01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63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4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2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90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87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04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32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1EA2-5268-49BD-96B9-7671FACB3F76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75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0275214" cy="684049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211314" y="1632857"/>
            <a:ext cx="2839239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械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4427542" y="4082318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王小明、黃小明、王成功、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王美立、鄭佳銘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9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wanling</cp:lastModifiedBy>
  <cp:revision>7</cp:revision>
  <dcterms:created xsi:type="dcterms:W3CDTF">2018-11-09T01:21:40Z</dcterms:created>
  <dcterms:modified xsi:type="dcterms:W3CDTF">2021-04-08T03:37:21Z</dcterms:modified>
</cp:coreProperties>
</file>