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zh-TW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2" autoAdjust="0"/>
    <p:restoredTop sz="94660"/>
  </p:normalViewPr>
  <p:slideViewPr>
    <p:cSldViewPr snapToGrid="0">
      <p:cViewPr varScale="1">
        <p:scale>
          <a:sx n="19" d="100"/>
          <a:sy n="19" d="100"/>
        </p:scale>
        <p:origin x="287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1EA2-5268-49BD-96B9-7671FACB3F76}" type="datetimeFigureOut">
              <a:rPr lang="zh-TW" altLang="en-US" smtClean="0"/>
              <a:t>2021/4/8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9B588-8684-4868-BC19-C8EFDBC02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6253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1EA2-5268-49BD-96B9-7671FACB3F76}" type="datetimeFigureOut">
              <a:rPr lang="zh-TW" altLang="en-US" smtClean="0"/>
              <a:t>2021/4/8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9B588-8684-4868-BC19-C8EFDBC02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5531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1EA2-5268-49BD-96B9-7671FACB3F76}" type="datetimeFigureOut">
              <a:rPr lang="zh-TW" altLang="en-US" smtClean="0"/>
              <a:t>2021/4/8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9B588-8684-4868-BC19-C8EFDBC02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7766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1EA2-5268-49BD-96B9-7671FACB3F76}" type="datetimeFigureOut">
              <a:rPr lang="zh-TW" altLang="en-US" smtClean="0"/>
              <a:t>2021/4/8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9B588-8684-4868-BC19-C8EFDBC02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011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1EA2-5268-49BD-96B9-7671FACB3F76}" type="datetimeFigureOut">
              <a:rPr lang="zh-TW" altLang="en-US" smtClean="0"/>
              <a:t>2021/4/8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9B588-8684-4868-BC19-C8EFDBC02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0637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1EA2-5268-49BD-96B9-7671FACB3F76}" type="datetimeFigureOut">
              <a:rPr lang="zh-TW" altLang="en-US" smtClean="0"/>
              <a:t>2021/4/8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9B588-8684-4868-BC19-C8EFDBC02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4408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1EA2-5268-49BD-96B9-7671FACB3F76}" type="datetimeFigureOut">
              <a:rPr lang="zh-TW" altLang="en-US" smtClean="0"/>
              <a:t>2021/4/8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9B588-8684-4868-BC19-C8EFDBC02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4626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1EA2-5268-49BD-96B9-7671FACB3F76}" type="datetimeFigureOut">
              <a:rPr lang="zh-TW" altLang="en-US" smtClean="0"/>
              <a:t>2021/4/8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9B588-8684-4868-BC19-C8EFDBC02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5904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1EA2-5268-49BD-96B9-7671FACB3F76}" type="datetimeFigureOut">
              <a:rPr lang="zh-TW" altLang="en-US" smtClean="0"/>
              <a:t>2021/4/8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9B588-8684-4868-BC19-C8EFDBC02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5873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1EA2-5268-49BD-96B9-7671FACB3F76}" type="datetimeFigureOut">
              <a:rPr lang="zh-TW" altLang="en-US" smtClean="0"/>
              <a:t>2021/4/8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9B588-8684-4868-BC19-C8EFDBC02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0046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31EA2-5268-49BD-96B9-7671FACB3F76}" type="datetimeFigureOut">
              <a:rPr lang="zh-TW" altLang="en-US" smtClean="0"/>
              <a:t>2021/4/8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9B588-8684-4868-BC19-C8EFDBC02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1329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31EA2-5268-49BD-96B9-7671FACB3F76}" type="datetimeFigureOut">
              <a:rPr lang="zh-TW" altLang="en-US" smtClean="0"/>
              <a:t>2021/4/8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9B588-8684-4868-BC19-C8EFDBC025D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5752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30275214" cy="6840499"/>
          </a:xfrm>
          <a:prstGeom prst="rect">
            <a:avLst/>
          </a:prstGeom>
        </p:spPr>
      </p:pic>
      <p:sp>
        <p:nvSpPr>
          <p:cNvPr id="5" name="文字方塊 4"/>
          <p:cNvSpPr txBox="1"/>
          <p:nvPr/>
        </p:nvSpPr>
        <p:spPr>
          <a:xfrm>
            <a:off x="25211314" y="1632857"/>
            <a:ext cx="2839239" cy="1154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機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械</a:t>
            </a:r>
            <a:r>
              <a:rPr lang="zh-TW" altLang="en-US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系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24427542" y="4082318"/>
            <a:ext cx="572464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王小明、黃小明、王成功、</a:t>
            </a:r>
            <a:endParaRPr lang="en-US" altLang="zh-TW" sz="36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36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王美立、鄭佳銘</a:t>
            </a:r>
            <a:endParaRPr lang="zh-TW" altLang="en-US" sz="36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916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11</Words>
  <Application>Microsoft Office PowerPoint</Application>
  <PresentationFormat>自訂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wanling</cp:lastModifiedBy>
  <cp:revision>7</cp:revision>
  <dcterms:created xsi:type="dcterms:W3CDTF">2018-11-09T01:21:40Z</dcterms:created>
  <dcterms:modified xsi:type="dcterms:W3CDTF">2021-04-08T03:37:21Z</dcterms:modified>
</cp:coreProperties>
</file>