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" d="100"/>
          <a:sy n="13" d="100"/>
        </p:scale>
        <p:origin x="2616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27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89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76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508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159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13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2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37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27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93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F00A-B67E-4B1C-9B22-B97906516302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7D9F9-0A61-412A-A23C-D570F8661B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03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3E2AA05D-1C8A-4FA2-ADAD-CF296EB41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2647"/>
            <a:ext cx="30275213" cy="5516221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4B5A89DA-4789-4C12-9CF5-0EEA2AE0E533}"/>
              </a:ext>
            </a:extLst>
          </p:cNvPr>
          <p:cNvSpPr txBox="1"/>
          <p:nvPr/>
        </p:nvSpPr>
        <p:spPr>
          <a:xfrm>
            <a:off x="3392037" y="4395629"/>
            <a:ext cx="213142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b="1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Department</a:t>
            </a:r>
            <a:r>
              <a:rPr lang="zh-TW" altLang="en-US" sz="4000" b="1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：</a:t>
            </a:r>
            <a:r>
              <a:rPr lang="en-US" altLang="zh-TW" sz="4000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Department of Mechanical Engineering</a:t>
            </a:r>
            <a:r>
              <a:rPr lang="zh-TW" altLang="en-US" sz="4000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     </a:t>
            </a:r>
            <a:r>
              <a:rPr lang="en-US" altLang="zh-TW" sz="4000" b="1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Instructor</a:t>
            </a:r>
            <a:r>
              <a:rPr lang="zh-TW" altLang="en-US" sz="4000" b="1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：</a:t>
            </a:r>
            <a:r>
              <a:rPr lang="en-US" altLang="zh-TW" sz="4000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May Chen</a:t>
            </a:r>
            <a:r>
              <a:rPr lang="zh-TW" altLang="en-US" sz="4000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    </a:t>
            </a:r>
            <a:r>
              <a:rPr lang="en-US" altLang="zh-TW" sz="4000" b="1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Name</a:t>
            </a:r>
            <a:r>
              <a:rPr lang="zh-TW" altLang="en-US" sz="4000" b="1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：</a:t>
            </a:r>
            <a:r>
              <a:rPr lang="en-US" altLang="zh-TW" sz="4000" dirty="0">
                <a:latin typeface="Franklin Gothic Medium" panose="020B0603020102020204" pitchFamily="34" charset="0"/>
                <a:ea typeface="微軟正黑體" panose="020B0604030504040204" pitchFamily="34" charset="-120"/>
              </a:rPr>
              <a:t>Rex Lin</a:t>
            </a:r>
            <a:endParaRPr lang="zh-TW" altLang="en-US" sz="4000" dirty="0">
              <a:latin typeface="Franklin Gothic Medium" panose="020B06030201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9641194-7858-4C2A-A59B-F4AC212EF7BD}"/>
              </a:ext>
            </a:extLst>
          </p:cNvPr>
          <p:cNvSpPr txBox="1"/>
          <p:nvPr/>
        </p:nvSpPr>
        <p:spPr>
          <a:xfrm>
            <a:off x="11040089" y="474542"/>
            <a:ext cx="119378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600" b="1" dirty="0">
                <a:solidFill>
                  <a:schemeClr val="accent5">
                    <a:lumMod val="50000"/>
                  </a:schemeClr>
                </a:solidFill>
              </a:rPr>
              <a:t>College of Engineering,</a:t>
            </a:r>
            <a:r>
              <a:rPr lang="zh-TW" altLang="en-US" sz="6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TW" sz="6600" b="1" dirty="0">
                <a:solidFill>
                  <a:schemeClr val="accent5">
                    <a:lumMod val="50000"/>
                  </a:schemeClr>
                </a:solidFill>
              </a:rPr>
              <a:t>NCU</a:t>
            </a:r>
            <a:endParaRPr lang="zh-TW" altLang="en-US" sz="6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20E9ED1-078F-49B5-9665-F7E581B696A4}"/>
              </a:ext>
            </a:extLst>
          </p:cNvPr>
          <p:cNvSpPr txBox="1"/>
          <p:nvPr/>
        </p:nvSpPr>
        <p:spPr>
          <a:xfrm>
            <a:off x="0" y="1929855"/>
            <a:ext cx="302790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</a:t>
            </a:r>
            <a:r>
              <a:rPr lang="en-US" altLang="zh-TW" sz="9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altLang="zh-TW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Contest for Science &amp; Technology</a:t>
            </a:r>
            <a:endParaRPr lang="zh-TW" alt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042EDF1-AB5C-43A4-8856-194BB74CA0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761" y="600215"/>
            <a:ext cx="1060435" cy="923330"/>
          </a:xfrm>
          <a:prstGeom prst="rect">
            <a:avLst/>
          </a:prstGeom>
        </p:spPr>
      </p:pic>
      <p:pic>
        <p:nvPicPr>
          <p:cNvPr id="7" name="內容版面配置區 4">
            <a:extLst>
              <a:ext uri="{FF2B5EF4-FFF2-40B4-BE49-F238E27FC236}">
                <a16:creationId xmlns:a16="http://schemas.microsoft.com/office/drawing/2014/main" id="{7E584BA8-B659-40BE-A2C1-E2FFF1126D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70" b="95682" l="10000" r="94792">
                        <a14:foregroundMark x1="86406" y1="25428" x2="82396" y2="61138"/>
                        <a14:foregroundMark x1="83333" y1="53256" x2="76406" y2="95682"/>
                        <a14:foregroundMark x1="51250" y1="55997" x2="56250" y2="70459"/>
                        <a14:foregroundMark x1="53542" y1="73612" x2="56250" y2="75942"/>
                        <a14:foregroundMark x1="61563" y1="78067" x2="64219" y2="77862"/>
                        <a14:foregroundMark x1="64219" y1="77862" x2="64323" y2="77862"/>
                        <a14:foregroundMark x1="85781" y1="55586" x2="86979" y2="67169"/>
                        <a14:foregroundMark x1="86979" y1="67169" x2="82813" y2="87526"/>
                        <a14:foregroundMark x1="82813" y1="87526" x2="82396" y2="87663"/>
                        <a14:foregroundMark x1="89792" y1="55792" x2="89010" y2="65936"/>
                        <a14:foregroundMark x1="89010" y1="65936" x2="84740" y2="77793"/>
                        <a14:foregroundMark x1="84740" y1="77793" x2="84479" y2="77862"/>
                        <a14:foregroundMark x1="91250" y1="50308" x2="93125" y2="56546"/>
                        <a14:foregroundMark x1="93125" y1="56546" x2="90469" y2="64085"/>
                        <a14:foregroundMark x1="90469" y1="64085" x2="89792" y2="64496"/>
                        <a14:foregroundMark x1="94635" y1="51542" x2="94792" y2="59424"/>
                        <a14:foregroundMark x1="25104" y1="21864" x2="31927" y2="25017"/>
                        <a14:foregroundMark x1="42396" y1="57094" x2="42708" y2="61343"/>
                        <a14:foregroundMark x1="38177" y1="53256" x2="41250" y2="54764"/>
                        <a14:foregroundMark x1="35313" y1="55997" x2="34635" y2="60041"/>
                        <a14:foregroundMark x1="33021" y1="27964" x2="33021" y2="36258"/>
                        <a14:foregroundMark x1="33021" y1="36258" x2="33021" y2="36258"/>
                        <a14:foregroundMark x1="32240" y1="39273" x2="25625" y2="43043"/>
                        <a14:foregroundMark x1="22240" y1="42632" x2="16406" y2="38108"/>
                        <a14:foregroundMark x1="16406" y1="38108" x2="16094" y2="37354"/>
                        <a14:foregroundMark x1="15625" y1="32008" x2="16563" y2="27005"/>
                        <a14:foregroundMark x1="16563" y1="27005" x2="18021" y2="23989"/>
                        <a14:foregroundMark x1="22083" y1="21179" x2="22083" y2="2117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097" y="2928262"/>
            <a:ext cx="3389032" cy="257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373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26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16</cp:revision>
  <dcterms:created xsi:type="dcterms:W3CDTF">2019-12-13T01:01:09Z</dcterms:created>
  <dcterms:modified xsi:type="dcterms:W3CDTF">2025-09-01T05:54:27Z</dcterms:modified>
</cp:coreProperties>
</file>